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Plus Jakarta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3647C3-D76F-45D8-AD89-DFE44E09E0ED}">
  <a:tblStyle styleId="{563647C3-D76F-45D8-AD89-DFE44E09E0E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italic.fntdata"/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21" Type="http://schemas.openxmlformats.org/officeDocument/2006/relationships/font" Target="fonts/PlusJakartaSans-boldItalic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9ba4c4444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69ba4c4444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4692f2b7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74692f2b7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52910434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52910434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sohXPx_XZ6Y?feature=shared&amp;t=140" TargetMode="External"/><Relationship Id="rId4" Type="http://schemas.openxmlformats.org/officeDocument/2006/relationships/hyperlink" Target="http://www.youtube.com/watch?v=sohXPx_XZ6Y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{563647C3-D76F-45D8-AD89-DFE44E09E0ED}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{563647C3-D76F-45D8-AD89-DFE44E09E0ED}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belief in or worship of more than one god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polytheism… was the first outstanding trait of Mesopotamian religion… A second outstanding trait of Mesopotamian religion was the belief that the major gods resided in specific sanctuaries built for their service by human beings…”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Editor John Hinnells,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Penguin Handbook of Ancient Religions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2009.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Polytheism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/>
        </p:nvSpPr>
        <p:spPr>
          <a:xfrm>
            <a:off x="92100" y="52950"/>
            <a:ext cx="4478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 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religion shape leadership and power in early Mesopotamian cities like Uruk?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5091875" y="3095625"/>
            <a:ext cx="3608700" cy="8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Ancient Mesopotamia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Start at 2:20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End at 5:08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In which John presents Mesopotamia and the early civilizations that arose around the Fertile Crescent. Topics covered include the birth of territorial kingdoms, empires, Neo-Assyrian torture tactics, sacred marriages, ancient labor practices, the world's first law code, and the great failed romance of John's undergrad years.&#10;&#10;&#10;Chapters: &#10;Introduction: Ancient Mesopotamia 00:00&#10;The City of Uruk 2:20&#10;The Importance of Writing 4:03&#10;Hammurabi 6:26&#10;The Assyrians 8:08&#10;An Open Letter to the Word 'Awesome' 9:55&#10;What Happened to the Assyrians? 10:40&#10;Credits 11:23&#10;&#10;&#10;Resources:&#10;The British Museum's Mesopotamia site: http://goo.gl/Fn4dN5&#10;The Epic of Gilgamesh: http://goo.gl/9i7svQ or get a hard copy at https://goo.gl/iKsCDD&#10;Mesopotamia: Assyrians, Sumerians, Babylonians by Enrico Ascalone: http://goo.gl/iL487J&#10;The Mesopotamians by TMBG: https://goo.gl/1D4lXo&#10;&#10;Credits:&#10;Written by Raoul Meyer and John Green&#10;Produced by Stan Muller&#10;Animations by Smart Bubble Society: https://www.thoughtcafe.ca/&#10;Thought Bubble team:&#10;Suzanna Brusikiewicz&#10;Jonathon Corbiere&#10;Allan Levy&#10;Jin Kyung Myung&#10;James Tuer&#10;Adam Winnik&#10;Original Music: Jason Weidner&#10;Script Supervisor &amp; Doll Costumer: Danica Johnson&#10;Set Design: Donna Sink&#10;Props: Brian McCutcheon&#10;&#10;Photos courtesy of:&#10;Mbzt&#10;Hardnfast&#10;Marie Lan-Nguyen&#10;&#10;Crash Course is on Patreon! You can support us directly by signing up at http://www.patreon.com/crashcourse&#10;&#10;Want to find Crash Course elsewhere on the internet?&#10;Facebook - http://www.facebook.com/YouTubeCrashCourse&#10;Twitter - http://www.twitter.com/TheCrashCourse&#10;Instagram - https://www.instagram.com/thecrashcourse/&#10;&#10;CC Kids: http://www.youtube.com/crashcoursekids" id="90" name="Google Shape;90;p18" title="Mesopotamia: Crash Course World History #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92275" y="702200"/>
            <a:ext cx="4081775" cy="22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